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8" roundtripDataSignature="AMtx7mjq+snngGHWn3dGXXsX9DqPw1K3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-italic.fntdata"/><Relationship Id="rId44" Type="http://schemas.openxmlformats.org/officeDocument/2006/relationships/font" Target="fonts/RobotoMono-regular.fntdata"/><Relationship Id="rId21" Type="http://schemas.openxmlformats.org/officeDocument/2006/relationships/font" Target="fonts/Roboto-bold.fntdata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Medium-regular.fntdata"/><Relationship Id="rId46" Type="http://schemas.openxmlformats.org/officeDocument/2006/relationships/font" Target="fonts/RobotoMono-italic.fntdata"/><Relationship Id="rId23" Type="http://schemas.openxmlformats.org/officeDocument/2006/relationships/font" Target="fonts/Roboto-bold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48" Type="http://customschemas.google.com/relationships/presentationmetadata" Target="metadata"/><Relationship Id="rId25" Type="http://schemas.openxmlformats.org/officeDocument/2006/relationships/font" Target="fonts/RobotoMedium-bold.fntdata"/><Relationship Id="rId47" Type="http://schemas.openxmlformats.org/officeDocument/2006/relationships/font" Target="fonts/RobotoMono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b3f3c3b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eb3f3c3b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Highlight this important point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b3deff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b3deff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d5c970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d5c970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3df12f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3df12f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d3df12f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9d3df12f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d3df12f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9d3df12f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d3df12f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9d3df12f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Temporary tables.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b3f3c3b68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eb3f3c3b68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eb3f3c3b68_0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MySQL removes the temporary table automatically when the session ends or the connection is terminated. </a:t>
            </a:r>
            <a:endParaRPr b="1" i="0" sz="2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 the temporary tables?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Utility of temporary tables.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ARE THE TEMPORARY TABLES?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tables which contain some results that you use often, and you want to store.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Usually, they are made of sophisticated queries involving several joins.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see the “progress” of advanced query.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b3defff5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UTILITY OF TEMPORARY TABLES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b3defff5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b3defff5_0_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extremely useful when you have a complicated query that you will use often.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save you: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○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Thinking time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1800"/>
              <a:buFont typeface="Roboto"/>
              <a:buChar char="○"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Processing time</a:t>
            </a:r>
            <a:endParaRPr b="1" i="0" sz="1800" u="none" cap="none" strike="noStrike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d5c970dd_0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d5c970dd_0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d5c970dd_0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needed to create a temporary table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db.table_name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query….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the new created table, you can simply call it as another table in your database.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3df12ffe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3df12ffe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3df12ffe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 with: loan_id, account_id, district_id, amount, payments and frequency.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Tables: ( loan, account, district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your query.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the temporary table.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d3df12ffe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9d3df12ffe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d3df12ffe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 temporary table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l.loan_id, l.account_id, a.district_id, l.amount, l.payments, a.frequency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d3df12ffe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9d3df12ffe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9d3df12ffe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 with: disp_id, client_id, account_id, district_id, type: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Tables: ( disp, client, district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your quey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your temporary 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3df12ffe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9d3df12ffe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9d3df12ffe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bank.disp_and_account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d.disp_id, d.client_id, d.account_id, a.district_id, d.type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d.account_id = a.account_id;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from bank.disp_and_account;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